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wmf" ContentType="image/x-wmf"/>
  <Override PartName="/ppt/media/image13.wmf" ContentType="image/x-wmf"/>
  <Override PartName="/ppt/media/image8.wmf" ContentType="image/x-wmf"/>
  <Override PartName="/ppt/media/image12.wmf" ContentType="image/x-wmf"/>
  <Override PartName="/ppt/media/image7.wmf" ContentType="image/x-wmf"/>
  <Override PartName="/ppt/media/image11.wmf" ContentType="image/x-wmf"/>
  <Override PartName="/ppt/media/image18.png" ContentType="image/png"/>
  <Override PartName="/ppt/media/image17.wmf" ContentType="image/x-wmf"/>
  <Override PartName="/ppt/media/image16.wmf" ContentType="image/x-wmf"/>
  <Override PartName="/ppt/media/image15.wmf" ContentType="image/x-wmf"/>
  <Override PartName="/ppt/media/image14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media/image19.jpeg" ContentType="image/jpeg"/>
  <Override PartName="/ppt/media/image6.wmf" ContentType="image/x-wmf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</p:sldMasterIdLst>
  <p:notesMasterIdLst>
    <p:notesMasterId r:id="rId19"/>
  </p:notesMasterIdLst>
  <p:sldIdLst>
    <p:sldId id="256" r:id="rId20"/>
    <p:sldId id="257" r:id="rId2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A73C734-2BA3-4CEC-9352-D707478E0A5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2440" cy="4478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557557-38BC-41F6-AACC-6C6CB460CEE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2640" cy="3419640"/>
          </a:xfrm>
          <a:prstGeom prst="rect">
            <a:avLst/>
          </a:prstGeom>
          <a:ln w="0">
            <a:noFill/>
          </a:ln>
        </p:spPr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7040" cy="4105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7.wmf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360" cy="42156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5720" cy="6843240"/>
          </a:xfrm>
          <a:prstGeom prst="rect">
            <a:avLst/>
          </a:prstGeom>
          <a:ln w="0">
            <a:noFill/>
          </a:ln>
        </p:spPr>
      </p:pic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3040" cy="1460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8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8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2520" cy="43786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1320" cy="113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1320" cy="396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45615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2025-01-14T09:51:04Z</dcterms:modified>
  <cp:revision>360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